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61A63F-68A3-557B-8AD8-587DEAF9EE7D}" v="2" dt="2024-01-25T18:27:19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8" /><Relationship Type="http://schemas.microsoft.com/office/2015/10/relationships/revisionInfo" Target="revisionInfo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tableStyles" Target="tableStyles.xml" Id="rId11" /><Relationship Type="http://schemas.openxmlformats.org/officeDocument/2006/relationships/slide" Target="slides/slide1.xml" Id="rId5" /><Relationship Type="http://schemas.openxmlformats.org/officeDocument/2006/relationships/theme" Target="theme/theme1.xml" Id="rId10" /><Relationship Type="http://schemas.openxmlformats.org/officeDocument/2006/relationships/slideMaster" Target="slideMasters/slideMaster1.xml" Id="rId4" /><Relationship Type="http://schemas.openxmlformats.org/officeDocument/2006/relationships/viewProps" Target="viewProp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039F6-F185-5D4F-14F2-5D3B70DF7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B6509-2F09-EE15-CA26-E858C6D01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8B613-422C-BC71-3283-5E1E1861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B1556-B2B8-4072-74D4-FE213339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08094-328C-7738-6422-4502F722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1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6BA23-AABD-1705-ACFA-A3854EE1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65AD6-3932-EC7D-68C5-17DE88CCF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884F-5172-8539-A7EB-64521A80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CC8B9-B32D-D2B1-A282-4B17A854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75B2F-E417-078A-27E4-14C3E751E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23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FA9DA-86DA-B086-4D32-193A527B0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C892E-61C9-4B9E-E895-3A6DB5DBC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AF81D-0C4F-1BA2-238E-5E0E05ADC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8FE64-7CB5-95DC-D442-DCBD3A6BE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16131-7676-2BC1-4184-3FF512EB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81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CEC5D-7566-985A-4718-1F414D77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90C89-68BF-C44C-DD0D-FAE4A63D3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2B6DA-D563-1C33-9E99-896BF64B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A7F2-0674-5833-3937-A6B5F5682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C6A0E-AA20-0BA7-2BF5-EF883927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12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12108-D598-0D8D-78CF-9156A196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32AD5-8639-2023-8092-F854E412F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4EE6-47B7-6F4D-04A3-AAC84833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7E6AA-2F44-8643-7C21-5EA68BF3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37599-8D9A-7A9F-FC7C-73E2074C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BD38C-EF5C-8F91-9DE7-58CDF973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B4E36-449D-9C8D-6075-3BEC08F17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774BD-4EC6-322F-D5F9-2BEE945AC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E312D-0F65-BBA1-4521-BCB5AB31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7BD55-D055-8D91-79C0-D0F254EF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20F12-43DF-1CB7-3113-F1CC903C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4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A4DB2-04C4-102F-FF08-4C37A939B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CF196-7DE1-5930-0C21-F3EF0D5D8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979A6-8512-649A-9CE8-4EB5741CB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A60BF-849D-F790-2579-5B958E23E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4EB9D-2785-6630-89B1-1210B85B4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A6CF98-AF6F-50BB-1591-436661A9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C8F5C-C893-BED5-F4BD-F05C84B7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885BD9-D02A-48C0-34F4-78FBC036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13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9EFD-D09C-0A46-30A0-F96C8F3A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3DFEF-66B9-5E72-18FF-47E410BA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015EF-3ACF-85BC-9B83-09746907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ADC62-F606-854B-341B-85A91C55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4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163C3A-6056-DC25-B6DB-7CC4D6328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CBC99-0D1C-64C7-42DC-851B8C58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35180-313F-ED54-860D-6BCD66A1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6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E5CE-C2D9-F525-B257-C850ECB1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942B-0595-991F-3FD0-F35C15AD1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0B120-D367-C655-4BA2-0C3656817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1D29D-AABE-DCF1-D28A-95148BBA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58466-ABA4-18B0-5AC2-6ADD0B46B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B18E9-A069-F49A-C060-32AFE00D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2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B2A4-3646-101F-3EC2-A6B45496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E59D3F-0FDD-5E4D-0591-702950438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B0811-1B82-466F-34FB-2AADBBF31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CAA0A-C607-8067-59C4-6712D440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BA36-2812-D9CD-FFD4-3F858BD66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7AB18-CC2F-CE3F-6EE3-0E49B688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1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4D945-CFD2-0D3A-CA9D-96AD892F1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882FA-EAFA-20D7-6698-ABFF486C0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CCA69-6B96-AE96-4273-C3DE93A11B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3ED5-F17A-4915-AAF4-050B09498715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2E7CA-4921-4DCD-43DA-8493019F2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2175-177A-6254-8013-CD41FCCE3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DA15-73E1-4FBD-BDC6-0D733FD4A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6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B42931-8E44-0789-8ABF-C67DE5AD1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00012"/>
            <a:ext cx="9258300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5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1BBB28-21B7-18AE-2C34-5B1B2F6C1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383" y="790575"/>
            <a:ext cx="11324492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5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3D486B-9A0E-5022-3D59-8F7B3AD64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49" y="368152"/>
            <a:ext cx="11058525" cy="61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9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D8B54D318B24E9481E65653272665" ma:contentTypeVersion="18" ma:contentTypeDescription="Create a new document." ma:contentTypeScope="" ma:versionID="91d57cbec18356b6effec8b7daee1f97">
  <xsd:schema xmlns:xsd="http://www.w3.org/2001/XMLSchema" xmlns:xs="http://www.w3.org/2001/XMLSchema" xmlns:p="http://schemas.microsoft.com/office/2006/metadata/properties" xmlns:ns2="d305614f-0576-44c7-b5af-cdfcc4f671ef" xmlns:ns3="82995cd5-cc30-4f2f-af94-8ec060379f61" targetNamespace="http://schemas.microsoft.com/office/2006/metadata/properties" ma:root="true" ma:fieldsID="ad47b8f40e9a00ce75d86575b82d7c20" ns2:_="" ns3:_="">
    <xsd:import namespace="d305614f-0576-44c7-b5af-cdfcc4f671ef"/>
    <xsd:import namespace="82995cd5-cc30-4f2f-af94-8ec060379f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5614f-0576-44c7-b5af-cdfcc4f671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e2de7fa-1b65-42e9-b9b6-80fab1bb2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995cd5-cc30-4f2f-af94-8ec060379f6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cac3269-dd79-47ce-a1ae-f33151d5f04e}" ma:internalName="TaxCatchAll" ma:showField="CatchAllData" ma:web="82995cd5-cc30-4f2f-af94-8ec060379f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05614f-0576-44c7-b5af-cdfcc4f671ef">
      <Terms xmlns="http://schemas.microsoft.com/office/infopath/2007/PartnerControls"/>
    </lcf76f155ced4ddcb4097134ff3c332f>
    <TaxCatchAll xmlns="82995cd5-cc30-4f2f-af94-8ec060379f61" xsi:nil="true"/>
  </documentManagement>
</p:properties>
</file>

<file path=customXml/itemProps1.xml><?xml version="1.0" encoding="utf-8"?>
<ds:datastoreItem xmlns:ds="http://schemas.openxmlformats.org/officeDocument/2006/customXml" ds:itemID="{1414C8F8-41D5-4066-9665-60EDF95D36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C33D77-52BF-4AA5-BA57-D001B8255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05614f-0576-44c7-b5af-cdfcc4f671ef"/>
    <ds:schemaRef ds:uri="82995cd5-cc30-4f2f-af94-8ec060379f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7D1FB9-7F4F-4947-B49B-B723BB8DA479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d305614f-0576-44c7-b5af-cdfcc4f671ef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82995cd5-cc30-4f2f-af94-8ec060379f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Parker</dc:creator>
  <cp:lastModifiedBy>Hayley Parker</cp:lastModifiedBy>
  <cp:revision>3</cp:revision>
  <dcterms:created xsi:type="dcterms:W3CDTF">2024-01-25T11:29:28Z</dcterms:created>
  <dcterms:modified xsi:type="dcterms:W3CDTF">2024-01-25T18:27:27Z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0x010100915D8B54D318B24E9481E65653272665</vt:lpwstr>
  </property>
  <property fmtid="{D5CDD505-2E9C-101B-9397-08002B2CF9AE}" pid="3" name="MediaServiceImageTags">
    <vt:lpwstr/>
  </property>
</Properties>
</file>